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5" r:id="rId24"/>
    <p:sldId id="279" r:id="rId25"/>
    <p:sldId id="283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14E026-98AA-4E0E-A219-493BDC9C6A91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C7E6C6-15DE-4DE1-916B-B4E08FDE42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9"/>
            <a:ext cx="90678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791200"/>
            <a:ext cx="6477000" cy="59944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Geocentric Theory Vs. Heliocentric Theory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planets have similar bulges</a:t>
            </a:r>
          </a:p>
          <a:p>
            <a:pPr lvl="1"/>
            <a:r>
              <a:rPr lang="en-US" dirty="0" smtClean="0"/>
              <a:t>Jupiter and Saturn are the fastest spinning planets</a:t>
            </a:r>
          </a:p>
          <a:p>
            <a:pPr lvl="1"/>
            <a:r>
              <a:rPr lang="en-US" dirty="0" smtClean="0"/>
              <a:t>They have the biggest bulge in the middle</a:t>
            </a:r>
          </a:p>
          <a:p>
            <a:r>
              <a:rPr lang="en-US" dirty="0" smtClean="0"/>
              <a:t>Mercury and Venus have the slowest spin</a:t>
            </a:r>
          </a:p>
          <a:p>
            <a:pPr lvl="1"/>
            <a:r>
              <a:rPr lang="en-US" dirty="0" smtClean="0"/>
              <a:t>They are almost perfect spheres</a:t>
            </a:r>
          </a:p>
          <a:p>
            <a:r>
              <a:rPr lang="en-US" dirty="0" smtClean="0"/>
              <a:t>Since the equator is the fastest moving place on earth, it explains the bulge at the equator</a:t>
            </a:r>
          </a:p>
          <a:p>
            <a:pPr lvl="1"/>
            <a:r>
              <a:rPr lang="en-US" dirty="0" smtClean="0"/>
              <a:t>The bulge is land trying to keep up with inertia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Rotation</a:t>
            </a:r>
          </a:p>
        </p:txBody>
      </p:sp>
    </p:spTree>
    <p:extLst>
      <p:ext uri="{BB962C8B-B14F-4D97-AF65-F5344CB8AC3E}">
        <p14:creationId xmlns:p14="http://schemas.microsoft.com/office/powerpoint/2010/main" val="42840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/>
          <a:lstStyle/>
          <a:p>
            <a:r>
              <a:rPr lang="en-US" dirty="0" smtClean="0"/>
              <a:t>Wind Patterns If the earth did not rotate, warm air would rise from the heat of the equator and cold air would fall over the poles. </a:t>
            </a:r>
          </a:p>
          <a:p>
            <a:pPr lvl="1"/>
            <a:r>
              <a:rPr lang="en-US" dirty="0" smtClean="0"/>
              <a:t>We would only get wind and storms from the north.</a:t>
            </a:r>
          </a:p>
          <a:p>
            <a:pPr lvl="1"/>
            <a:r>
              <a:rPr lang="en-US" dirty="0" smtClean="0"/>
              <a:t>How do you explain most of our storms coming from the west?</a:t>
            </a:r>
          </a:p>
          <a:p>
            <a:pPr lvl="1"/>
            <a:r>
              <a:rPr lang="en-US" dirty="0" smtClean="0"/>
              <a:t>The earth’s rotation actually deflects the wind patterns into a curved path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Rotation</a:t>
            </a:r>
          </a:p>
        </p:txBody>
      </p:sp>
    </p:spTree>
    <p:extLst>
      <p:ext uri="{BB962C8B-B14F-4D97-AF65-F5344CB8AC3E}">
        <p14:creationId xmlns:p14="http://schemas.microsoft.com/office/powerpoint/2010/main" val="3602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Rotation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7639050" cy="546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3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Rotation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would you have to aim if we launched a missile from Alaska and tried to hit Ecuador?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Rotation</a:t>
            </a:r>
          </a:p>
        </p:txBody>
      </p:sp>
    </p:spTree>
    <p:extLst>
      <p:ext uri="{BB962C8B-B14F-4D97-AF65-F5344CB8AC3E}">
        <p14:creationId xmlns:p14="http://schemas.microsoft.com/office/powerpoint/2010/main" val="30208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Focault</a:t>
            </a:r>
            <a:r>
              <a:rPr lang="en-US" dirty="0" smtClean="0"/>
              <a:t> Pendulum</a:t>
            </a:r>
          </a:p>
          <a:p>
            <a:pPr lvl="1"/>
            <a:r>
              <a:rPr lang="en-US" dirty="0" smtClean="0"/>
              <a:t>Jean </a:t>
            </a:r>
            <a:r>
              <a:rPr lang="en-US" dirty="0" err="1" smtClean="0"/>
              <a:t>Focault</a:t>
            </a:r>
            <a:r>
              <a:rPr lang="en-US" dirty="0" smtClean="0"/>
              <a:t> set up a 220ft wire with 61lb iron ball at the end of it.</a:t>
            </a:r>
          </a:p>
          <a:p>
            <a:pPr lvl="1"/>
            <a:r>
              <a:rPr lang="en-US" dirty="0" smtClean="0"/>
              <a:t>He started swinging the ball back and forth</a:t>
            </a:r>
          </a:p>
          <a:p>
            <a:pPr lvl="1"/>
            <a:r>
              <a:rPr lang="en-US" dirty="0" smtClean="0"/>
              <a:t>Within a short time the ball started moving a different directions</a:t>
            </a:r>
          </a:p>
          <a:p>
            <a:pPr lvl="2"/>
            <a:r>
              <a:rPr lang="en-US" dirty="0" smtClean="0"/>
              <a:t>Only a rotating earth could explain the direction change of the pendulum</a:t>
            </a:r>
          </a:p>
          <a:p>
            <a:pPr lvl="2"/>
            <a:r>
              <a:rPr lang="en-US" dirty="0" smtClean="0"/>
              <a:t>At the equator, the pendulum does not change directions</a:t>
            </a:r>
          </a:p>
          <a:p>
            <a:pPr lvl="2"/>
            <a:r>
              <a:rPr lang="en-US" dirty="0" smtClean="0"/>
              <a:t>At the North or South Poles, the pendulum does a complete circle in 24 hours</a:t>
            </a:r>
          </a:p>
          <a:p>
            <a:pPr marL="630936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Rotation</a:t>
            </a:r>
          </a:p>
        </p:txBody>
      </p:sp>
    </p:spTree>
    <p:extLst>
      <p:ext uri="{BB962C8B-B14F-4D97-AF65-F5344CB8AC3E}">
        <p14:creationId xmlns:p14="http://schemas.microsoft.com/office/powerpoint/2010/main" val="11433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5819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Direct observation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Astronauts on the moon saw the earth’s entire surface in 24 hours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moon does not revolve around the earth once everyday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earth must be rotating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Rotation</a:t>
            </a:r>
          </a:p>
        </p:txBody>
      </p:sp>
    </p:spTree>
    <p:extLst>
      <p:ext uri="{BB962C8B-B14F-4D97-AF65-F5344CB8AC3E}">
        <p14:creationId xmlns:p14="http://schemas.microsoft.com/office/powerpoint/2010/main" val="1811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great motion of earth is its revolution</a:t>
            </a:r>
          </a:p>
          <a:p>
            <a:pPr lvl="1"/>
            <a:r>
              <a:rPr lang="en-US" dirty="0" smtClean="0"/>
              <a:t>Two kinds of evidence</a:t>
            </a:r>
          </a:p>
          <a:p>
            <a:pPr lvl="2"/>
            <a:r>
              <a:rPr lang="en-US" dirty="0" smtClean="0"/>
              <a:t>Earth and Sun moving</a:t>
            </a:r>
          </a:p>
          <a:p>
            <a:pPr lvl="2"/>
            <a:r>
              <a:rPr lang="en-US" dirty="0" smtClean="0"/>
              <a:t>Just the earth moving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4525963"/>
          </a:xfrm>
        </p:spPr>
        <p:txBody>
          <a:bodyPr/>
          <a:lstStyle/>
          <a:p>
            <a:r>
              <a:rPr lang="en-US" dirty="0" smtClean="0"/>
              <a:t>The Sun’s apparent motion</a:t>
            </a:r>
          </a:p>
          <a:p>
            <a:pPr lvl="1"/>
            <a:r>
              <a:rPr lang="en-US" dirty="0" smtClean="0"/>
              <a:t>The suns position amongst the stars changes throughout the year</a:t>
            </a:r>
          </a:p>
          <a:p>
            <a:pPr lvl="1"/>
            <a:r>
              <a:rPr lang="en-US" dirty="0" smtClean="0"/>
              <a:t>Does this prove Geocentric Theories?</a:t>
            </a:r>
          </a:p>
          <a:p>
            <a:pPr lvl="1"/>
            <a:r>
              <a:rPr lang="en-US" dirty="0" smtClean="0"/>
              <a:t>The Sun follows an apparent pathway through the stars</a:t>
            </a:r>
          </a:p>
          <a:p>
            <a:pPr lvl="2"/>
            <a:r>
              <a:rPr lang="en-US" dirty="0" smtClean="0"/>
              <a:t>We call this the ecliptic: using stars a background</a:t>
            </a:r>
          </a:p>
          <a:p>
            <a:pPr lvl="2"/>
            <a:r>
              <a:rPr lang="en-US" dirty="0" smtClean="0"/>
              <a:t>It is explained by the changing viewpoint of earth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30" y="3962400"/>
            <a:ext cx="6642736" cy="290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8991600" cy="4525963"/>
          </a:xfrm>
        </p:spPr>
        <p:txBody>
          <a:bodyPr/>
          <a:lstStyle/>
          <a:p>
            <a:r>
              <a:rPr lang="en-US" dirty="0" smtClean="0"/>
              <a:t>Why do we have Seasons?</a:t>
            </a:r>
          </a:p>
          <a:p>
            <a:r>
              <a:rPr lang="en-US" dirty="0" smtClean="0"/>
              <a:t>Are we closer to the sun during the summer?</a:t>
            </a:r>
          </a:p>
          <a:p>
            <a:pPr lvl="1"/>
            <a:r>
              <a:rPr lang="en-US" dirty="0" smtClean="0"/>
              <a:t>During summer we are actually the farthest away from the sun</a:t>
            </a:r>
          </a:p>
          <a:p>
            <a:r>
              <a:rPr lang="en-US" dirty="0" smtClean="0"/>
              <a:t>Three reasons why its warmer during the summer: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greater number of daylight hours, the earth has more time absorb the sun’s heat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higher angle rays of the sun are more concentrated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higher angle rays loose less energy traveling through the atmosphere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20824"/>
            <a:ext cx="8229600" cy="45323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Problem #1: Planets seemed bright and close at times but dim and far away at other times</a:t>
            </a:r>
          </a:p>
          <a:p>
            <a:pPr algn="l"/>
            <a:r>
              <a:rPr lang="en-US" dirty="0" smtClean="0"/>
              <a:t>Ptolemy’s Answer: Eccentric circles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This model offended the ancients because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the earth was not the center anymore</a:t>
            </a:r>
          </a:p>
          <a:p>
            <a:pPr algn="l"/>
            <a:r>
              <a:rPr lang="en-US" dirty="0" smtClean="0"/>
              <a:t>Problem # 2: Planet some times move slower and backwards</a:t>
            </a:r>
          </a:p>
          <a:p>
            <a:pPr algn="l"/>
            <a:r>
              <a:rPr lang="en-US" dirty="0" smtClean="0"/>
              <a:t>Ptolemy’s answer: Retrograde motion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Planets moved in epicycles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Crystal Sphere moved deferent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Problems with this theory is that its inaccurate and complex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The Geocentric Theory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21467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926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9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8333"/>
            <a:ext cx="8345054" cy="344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33" y="4419600"/>
            <a:ext cx="3754521" cy="256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Solstices and Equinoxes</a:t>
            </a:r>
          </a:p>
          <a:p>
            <a:pPr lvl="1"/>
            <a:r>
              <a:rPr lang="en-US" dirty="0" smtClean="0"/>
              <a:t>The Sun appears to move north and south from season to season</a:t>
            </a:r>
          </a:p>
          <a:p>
            <a:pPr lvl="1"/>
            <a:r>
              <a:rPr lang="en-US" dirty="0" smtClean="0"/>
              <a:t>Summer solstice: when the sun is directly of Tropic of Cancer </a:t>
            </a:r>
          </a:p>
          <a:p>
            <a:pPr lvl="1"/>
            <a:r>
              <a:rPr lang="en-US" dirty="0" smtClean="0"/>
              <a:t>Winter solstice: when the sun is directly over the Tropic of Capricorn</a:t>
            </a:r>
          </a:p>
          <a:p>
            <a:pPr lvl="1"/>
            <a:r>
              <a:rPr lang="en-US" dirty="0" smtClean="0"/>
              <a:t>Vernal and Autumnal equinox: When the sun is directly over the equator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  <p:pic>
        <p:nvPicPr>
          <p:cNvPr id="9218" name="Picture 2" descr="http://c.tadst.com/gfx/solstice-j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77867" cy="45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44" y="1143000"/>
            <a:ext cx="937284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6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Stellar Parallax</a:t>
            </a:r>
          </a:p>
          <a:p>
            <a:pPr lvl="1"/>
            <a:r>
              <a:rPr lang="en-US" dirty="0" smtClean="0"/>
              <a:t>The apparent movement of stars among farther stars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4857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57524"/>
            <a:ext cx="3810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9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Stellar Parallax</a:t>
            </a:r>
          </a:p>
          <a:p>
            <a:pPr lvl="1"/>
            <a:r>
              <a:rPr lang="en-US" dirty="0" smtClean="0"/>
              <a:t>The apparent movement of stars among farther stars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4876800" cy="458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6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Meteori</a:t>
            </a:r>
            <a:r>
              <a:rPr lang="en-US" dirty="0" smtClean="0"/>
              <a:t>c Evidence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7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earth rotates we see more meteors when we are the leading face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</a:t>
            </a:r>
            <a:r>
              <a:rPr lang="en-US" dirty="0" smtClean="0"/>
              <a:t>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20824"/>
            <a:ext cx="8458200" cy="40751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Copernicus studied mathematics, astronomy, medicine, law, and theology</a:t>
            </a:r>
          </a:p>
          <a:p>
            <a:pPr algn="l"/>
            <a:r>
              <a:rPr lang="en-US" dirty="0" smtClean="0"/>
              <a:t>Wrote a book called “The Revolutions”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With this book answered the questions people had for a moving Earth</a:t>
            </a:r>
          </a:p>
          <a:p>
            <a:pPr algn="l"/>
            <a:r>
              <a:rPr lang="en-US" dirty="0" smtClean="0"/>
              <a:t>Problem #1: A Spinning Earth would fly apart</a:t>
            </a:r>
          </a:p>
          <a:p>
            <a:pPr algn="l"/>
            <a:r>
              <a:rPr lang="en-US" dirty="0" smtClean="0"/>
              <a:t>Answer: The sky would be far more likely to fall apart because it is bigger and 	therefore moves faster</a:t>
            </a:r>
          </a:p>
          <a:p>
            <a:pPr algn="l"/>
            <a:r>
              <a:rPr lang="en-US" dirty="0" smtClean="0"/>
              <a:t>Problem #2: The birds would be left behind by a moving earth</a:t>
            </a:r>
          </a:p>
          <a:p>
            <a:pPr algn="l"/>
            <a:r>
              <a:rPr lang="en-US" dirty="0" smtClean="0"/>
              <a:t>Answer: Earth drags the atmosphere along with it; including the birds</a:t>
            </a:r>
          </a:p>
          <a:p>
            <a:pPr algn="l"/>
            <a:r>
              <a:rPr lang="en-US" dirty="0" smtClean="0"/>
              <a:t>Problem #3: If earth was rotating around the Sun, then the stars should be bigger and smaller</a:t>
            </a:r>
          </a:p>
          <a:p>
            <a:pPr algn="l"/>
            <a:r>
              <a:rPr lang="en-US" dirty="0" smtClean="0"/>
              <a:t>Answer: Stars are so far away that you can’t see the difference in distance.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Heliocentric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One of the most accurate astronomers in history</a:t>
            </a:r>
          </a:p>
          <a:p>
            <a:pPr lvl="2" algn="l"/>
            <a:r>
              <a:rPr lang="en-US" sz="1800" dirty="0" smtClean="0"/>
              <a:t>	He did not accept the Copernican Theory</a:t>
            </a:r>
          </a:p>
          <a:p>
            <a:pPr lvl="2" algn="l"/>
            <a:r>
              <a:rPr lang="en-US" sz="1800" dirty="0"/>
              <a:t>	</a:t>
            </a:r>
            <a:r>
              <a:rPr lang="en-US" sz="1800" dirty="0" smtClean="0"/>
              <a:t>He held to a variation of the geocentric theory: The sun revolved around the 	earth and the everything else revolved around the sun</a:t>
            </a:r>
          </a:p>
          <a:p>
            <a:pPr lvl="2" algn="l"/>
            <a:r>
              <a:rPr lang="en-US" sz="1800" dirty="0" smtClean="0"/>
              <a:t>He recorded remarkably precise observations for the next twenty years</a:t>
            </a:r>
          </a:p>
          <a:p>
            <a:pPr lvl="2" algn="l"/>
            <a:r>
              <a:rPr lang="en-US" sz="1800" dirty="0" smtClean="0"/>
              <a:t>He became the imperial mathematician and started analyzing his data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Tycho</a:t>
            </a:r>
            <a:r>
              <a:rPr lang="en-US" dirty="0" smtClean="0"/>
              <a:t> Brahe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Outstanding Christian and a brilliant mathematician</a:t>
            </a:r>
          </a:p>
          <a:p>
            <a:pPr algn="l"/>
            <a:r>
              <a:rPr lang="en-US" dirty="0" smtClean="0"/>
              <a:t>Persecuted by the Roman Catholic Church and left Austria to work 	for </a:t>
            </a:r>
            <a:r>
              <a:rPr lang="en-US" dirty="0" err="1" smtClean="0"/>
              <a:t>Tycho</a:t>
            </a:r>
            <a:r>
              <a:rPr lang="en-US" dirty="0" smtClean="0"/>
              <a:t> Brahe</a:t>
            </a:r>
          </a:p>
          <a:p>
            <a:pPr algn="l"/>
            <a:r>
              <a:rPr lang="en-US" dirty="0" smtClean="0"/>
              <a:t>Began to study Mars, making hundreds of pages of calculations</a:t>
            </a:r>
          </a:p>
          <a:p>
            <a:pPr algn="l"/>
            <a:r>
              <a:rPr lang="en-US" dirty="0" smtClean="0"/>
              <a:t>Published a book called New Astronomy- in which he describe 2 new laws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He published a third law later</a:t>
            </a:r>
          </a:p>
          <a:p>
            <a:pPr algn="l"/>
            <a:r>
              <a:rPr lang="en-US" dirty="0" smtClean="0"/>
              <a:t>Greatest contribution was proving that planets orbits were elliptical not circular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Johannes </a:t>
            </a:r>
            <a:r>
              <a:rPr lang="en-US" dirty="0" err="1" smtClean="0"/>
              <a:t>Kepler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to use a telescope for Astronomy</a:t>
            </a:r>
          </a:p>
          <a:p>
            <a:pPr lvl="1"/>
            <a:r>
              <a:rPr lang="en-US" dirty="0" smtClean="0"/>
              <a:t>Fascinated by Venus and its phases</a:t>
            </a:r>
          </a:p>
          <a:p>
            <a:pPr lvl="2"/>
            <a:r>
              <a:rPr lang="en-US" dirty="0" smtClean="0"/>
              <a:t>If Venus was in a crystal sphere, there should not be phases</a:t>
            </a:r>
          </a:p>
          <a:p>
            <a:pPr lvl="1"/>
            <a:r>
              <a:rPr lang="en-US" dirty="0" smtClean="0"/>
              <a:t>Fascinated by Saturn</a:t>
            </a:r>
          </a:p>
          <a:p>
            <a:pPr lvl="2"/>
            <a:r>
              <a:rPr lang="en-US" dirty="0" smtClean="0"/>
              <a:t>Could see two things poking out of the planet, what we know as rings</a:t>
            </a:r>
          </a:p>
          <a:p>
            <a:pPr lvl="1"/>
            <a:r>
              <a:rPr lang="en-US" dirty="0" smtClean="0"/>
              <a:t>Fascinated by Jupiter</a:t>
            </a:r>
          </a:p>
          <a:p>
            <a:pPr lvl="2"/>
            <a:r>
              <a:rPr lang="en-US" dirty="0" smtClean="0"/>
              <a:t>Could see Jupiter's four closest moons</a:t>
            </a:r>
          </a:p>
          <a:p>
            <a:pPr lvl="2"/>
            <a:r>
              <a:rPr lang="en-US" dirty="0" smtClean="0"/>
              <a:t>Realized that the moons revolved around Jupiter</a:t>
            </a:r>
          </a:p>
          <a:p>
            <a:pPr lvl="2"/>
            <a:r>
              <a:rPr lang="en-US" dirty="0" smtClean="0"/>
              <a:t>Smaller bodies rotate around larger bodies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Mathematician</a:t>
            </a:r>
          </a:p>
          <a:p>
            <a:pPr lvl="1"/>
            <a:r>
              <a:rPr lang="en-US" dirty="0" smtClean="0"/>
              <a:t>Story: Newton was sitting in an apple orchard thinking about the moon and how it orbits the earth. He saw an apple fall off a tree and had his Eureka moment.</a:t>
            </a:r>
          </a:p>
          <a:p>
            <a:pPr lvl="1"/>
            <a:r>
              <a:rPr lang="en-US" dirty="0" smtClean="0"/>
              <a:t>The same force that pulled the apple to ground is the same force that pulls the moon around the earth</a:t>
            </a:r>
          </a:p>
          <a:p>
            <a:pPr lvl="1"/>
            <a:r>
              <a:rPr lang="en-US" dirty="0" smtClean="0"/>
              <a:t>The universal Law of Gravitation: Any two bodies attract each other with a force proportional to the product of their masses and inversely proportional to the square of the distance between them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Motions has two components</a:t>
            </a:r>
          </a:p>
          <a:p>
            <a:pPr lvl="1"/>
            <a:r>
              <a:rPr lang="en-US" dirty="0" smtClean="0"/>
              <a:t>Rotation: moving on an axis</a:t>
            </a:r>
          </a:p>
          <a:p>
            <a:pPr lvl="1"/>
            <a:r>
              <a:rPr lang="en-US" dirty="0" smtClean="0"/>
              <a:t>Revolution: around the sun</a:t>
            </a:r>
          </a:p>
          <a:p>
            <a:pPr lvl="2"/>
            <a:r>
              <a:rPr lang="en-US" dirty="0" smtClean="0"/>
              <a:t>We can prove both motions without going to space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that the Earth Moves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Shape</a:t>
            </a:r>
          </a:p>
          <a:p>
            <a:pPr lvl="1"/>
            <a:r>
              <a:rPr lang="en-US" dirty="0" smtClean="0"/>
              <a:t>Is earth a perfect sphere?</a:t>
            </a:r>
          </a:p>
          <a:p>
            <a:pPr lvl="1"/>
            <a:r>
              <a:rPr lang="en-US" dirty="0" smtClean="0"/>
              <a:t>Earth bulges in the middle and slightly flattens at the spheres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Rotation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80097"/>
            <a:ext cx="4057650" cy="394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6100</TotalTime>
  <Words>835</Words>
  <Application>Microsoft Office PowerPoint</Application>
  <PresentationFormat>On-screen Show (4:3)</PresentationFormat>
  <Paragraphs>129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Geocentric Theory Vs. Heliocentric Theory</vt:lpstr>
      <vt:lpstr>Problems with The Geocentric Theory</vt:lpstr>
      <vt:lpstr>Heliocentric Theory</vt:lpstr>
      <vt:lpstr>Tycho Brahe</vt:lpstr>
      <vt:lpstr>Johannes Kepler</vt:lpstr>
      <vt:lpstr>Galileo</vt:lpstr>
      <vt:lpstr>Newton</vt:lpstr>
      <vt:lpstr>Evidence that the Earth Moves</vt:lpstr>
      <vt:lpstr>Evidence of Rotation</vt:lpstr>
      <vt:lpstr>Evidence of Rotation</vt:lpstr>
      <vt:lpstr>Evidence of Rotation</vt:lpstr>
      <vt:lpstr>Evidence of Rotation</vt:lpstr>
      <vt:lpstr>Evidence of Rotation</vt:lpstr>
      <vt:lpstr>Evidence of Rotation</vt:lpstr>
      <vt:lpstr>Evidence of Rotation</vt:lpstr>
      <vt:lpstr>Evidence of Rotation</vt:lpstr>
      <vt:lpstr>Evidence of Revolution</vt:lpstr>
      <vt:lpstr>Evidence of Revolution</vt:lpstr>
      <vt:lpstr>Evidence of Revolution</vt:lpstr>
      <vt:lpstr>Evidence of Revolution</vt:lpstr>
      <vt:lpstr>Evidence of Revolution</vt:lpstr>
      <vt:lpstr>Evidence of Revolution</vt:lpstr>
      <vt:lpstr>Evidence of Revolution</vt:lpstr>
      <vt:lpstr>Evidence of Revolution</vt:lpstr>
      <vt:lpstr>Evidence of Revolution</vt:lpstr>
      <vt:lpstr>Evidence of Revolution</vt:lpstr>
      <vt:lpstr>Evidence of Revolution</vt:lpstr>
      <vt:lpstr>Evidence of Revolution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Geocentric Theory Vs. Heliocentric Theory</dc:title>
  <dc:creator>Kim Topalian</dc:creator>
  <cp:lastModifiedBy>Kim Topalian</cp:lastModifiedBy>
  <cp:revision>23</cp:revision>
  <dcterms:created xsi:type="dcterms:W3CDTF">2013-09-10T15:09:11Z</dcterms:created>
  <dcterms:modified xsi:type="dcterms:W3CDTF">2013-09-17T21:49:38Z</dcterms:modified>
</cp:coreProperties>
</file>